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75" r:id="rId2"/>
    <p:sldId id="279" r:id="rId3"/>
    <p:sldId id="291" r:id="rId4"/>
    <p:sldId id="285" r:id="rId5"/>
    <p:sldId id="289" r:id="rId6"/>
    <p:sldId id="290" r:id="rId7"/>
    <p:sldId id="288" r:id="rId8"/>
    <p:sldId id="293" r:id="rId9"/>
    <p:sldId id="287" r:id="rId10"/>
    <p:sldId id="286" r:id="rId11"/>
    <p:sldId id="283" r:id="rId12"/>
    <p:sldId id="278" r:id="rId13"/>
    <p:sldId id="277" r:id="rId14"/>
    <p:sldId id="267" r:id="rId15"/>
    <p:sldId id="276" r:id="rId16"/>
    <p:sldId id="292" r:id="rId17"/>
    <p:sldId id="271" r:id="rId18"/>
    <p:sldId id="297" r:id="rId19"/>
    <p:sldId id="280" r:id="rId20"/>
    <p:sldId id="298" r:id="rId21"/>
    <p:sldId id="270" r:id="rId22"/>
    <p:sldId id="268" r:id="rId23"/>
    <p:sldId id="273" r:id="rId24"/>
    <p:sldId id="282" r:id="rId25"/>
    <p:sldId id="272" r:id="rId26"/>
    <p:sldId id="269" r:id="rId27"/>
    <p:sldId id="258" r:id="rId28"/>
    <p:sldId id="266" r:id="rId29"/>
    <p:sldId id="259" r:id="rId30"/>
    <p:sldId id="295" r:id="rId31"/>
    <p:sldId id="261" r:id="rId32"/>
    <p:sldId id="281" r:id="rId33"/>
    <p:sldId id="264" r:id="rId34"/>
    <p:sldId id="294" r:id="rId35"/>
    <p:sldId id="260" r:id="rId36"/>
    <p:sldId id="296" r:id="rId37"/>
    <p:sldId id="263" r:id="rId38"/>
    <p:sldId id="262" r:id="rId39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8B83F4D-A385-3F48-BFCF-B5778CDFB352}">
          <p14:sldIdLst/>
        </p14:section>
        <p14:section name="Untitled Section" id="{A7D9D345-7234-B04A-AE2A-D690C162DD0F}">
          <p14:sldIdLst>
            <p14:sldId id="275"/>
            <p14:sldId id="279"/>
            <p14:sldId id="291"/>
            <p14:sldId id="285"/>
            <p14:sldId id="289"/>
            <p14:sldId id="290"/>
            <p14:sldId id="288"/>
            <p14:sldId id="293"/>
            <p14:sldId id="287"/>
            <p14:sldId id="286"/>
            <p14:sldId id="283"/>
            <p14:sldId id="278"/>
            <p14:sldId id="277"/>
            <p14:sldId id="267"/>
            <p14:sldId id="276"/>
            <p14:sldId id="292"/>
            <p14:sldId id="271"/>
            <p14:sldId id="297"/>
            <p14:sldId id="280"/>
            <p14:sldId id="298"/>
            <p14:sldId id="270"/>
            <p14:sldId id="268"/>
            <p14:sldId id="273"/>
            <p14:sldId id="282"/>
            <p14:sldId id="272"/>
            <p14:sldId id="269"/>
            <p14:sldId id="258"/>
            <p14:sldId id="266"/>
            <p14:sldId id="259"/>
            <p14:sldId id="295"/>
            <p14:sldId id="261"/>
            <p14:sldId id="281"/>
            <p14:sldId id="264"/>
            <p14:sldId id="294"/>
            <p14:sldId id="260"/>
            <p14:sldId id="296"/>
            <p14:sldId id="263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7636"/>
    <p:restoredTop sz="94699"/>
  </p:normalViewPr>
  <p:slideViewPr>
    <p:cSldViewPr snapToGrid="0">
      <p:cViewPr varScale="1">
        <p:scale>
          <a:sx n="164" d="100"/>
          <a:sy n="164" d="100"/>
        </p:scale>
        <p:origin x="28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7" d="100"/>
        <a:sy n="77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26.wdp>
</file>

<file path=ppt/media/hdphoto27.wdp>
</file>

<file path=ppt/media/hdphoto28.wdp>
</file>

<file path=ppt/media/hdphoto29.wdp>
</file>

<file path=ppt/media/hdphoto3.wdp>
</file>

<file path=ppt/media/hdphoto30.wdp>
</file>

<file path=ppt/media/hdphoto31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8/28/22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600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8/28/22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70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8/28/22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897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8/28/22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016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8/28/22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06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8/28/22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36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8/28/22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240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8/28/22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924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8/28/22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108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8/28/22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000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8/28/22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97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06AA2B-056B-F348-956E-D7524DCC9D0B}" type="datetimeFigureOut">
              <a:rPr lang="en-US" smtClean="0"/>
              <a:t>8/28/22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526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microsoft.com/office/2007/relationships/hdphoto" Target="../media/hdphoto3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5.wdp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7.wdp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9.wdp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1.wdp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2.wdp"/><Relationship Id="rId7" Type="http://schemas.microsoft.com/office/2007/relationships/hdphoto" Target="../media/hdphoto2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microsoft.com/office/2007/relationships/hdphoto" Target="../media/hdphoto23.wdp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25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26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2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5.wdp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2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2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2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29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3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6.wdp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8.wdp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9.wdp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1.wdp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2.wdp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4.wdp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Massage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243F59-1740-C051-FE0B-128EFBFC0C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</a:blip>
          <a:srcRect l="26547" t="10077" r="23793" b="13971"/>
          <a:stretch/>
        </p:blipFill>
        <p:spPr>
          <a:xfrm>
            <a:off x="702156" y="2838987"/>
            <a:ext cx="1317714" cy="12018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4C02D5B-CE54-BC5A-0985-D3088D2A0AF2}"/>
              </a:ext>
            </a:extLst>
          </p:cNvPr>
          <p:cNvSpPr txBox="1"/>
          <p:nvPr/>
        </p:nvSpPr>
        <p:spPr>
          <a:xfrm>
            <a:off x="332149" y="4248180"/>
            <a:ext cx="1970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Foot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D70F684-5E82-4ADC-87DA-5090EDAEB36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1792" t="7421" r="11521" b="10899"/>
          <a:stretch/>
        </p:blipFill>
        <p:spPr>
          <a:xfrm>
            <a:off x="2960641" y="2781039"/>
            <a:ext cx="1054928" cy="131771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00B75D-304A-E2AF-1BA5-EF7D28E2CD64}"/>
              </a:ext>
            </a:extLst>
          </p:cNvPr>
          <p:cNvSpPr txBox="1"/>
          <p:nvPr/>
        </p:nvSpPr>
        <p:spPr>
          <a:xfrm>
            <a:off x="2475924" y="4248180"/>
            <a:ext cx="1970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Back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BD7FF8E-3E23-1392-8D59-9BF3ED8568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30388" y="2781038"/>
            <a:ext cx="1317714" cy="13177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1B8FCB3-FDBA-9A41-5B62-02E96A0E2BFF}"/>
              </a:ext>
            </a:extLst>
          </p:cNvPr>
          <p:cNvSpPr txBox="1"/>
          <p:nvPr/>
        </p:nvSpPr>
        <p:spPr>
          <a:xfrm>
            <a:off x="4619699" y="4248180"/>
            <a:ext cx="1970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Hand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A6262C-0AA4-36F1-D7D0-C6F8BDD170D7}"/>
              </a:ext>
            </a:extLst>
          </p:cNvPr>
          <p:cNvSpPr txBox="1"/>
          <p:nvPr/>
        </p:nvSpPr>
        <p:spPr>
          <a:xfrm>
            <a:off x="6763473" y="4248180"/>
            <a:ext cx="1970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Head </a:t>
            </a:r>
          </a:p>
        </p:txBody>
      </p:sp>
      <p:pic>
        <p:nvPicPr>
          <p:cNvPr id="11270" name="Picture 6" descr="135 Head Massage Illustrations &amp; Clip Art - iStock">
            <a:extLst>
              <a:ext uri="{FF2B5EF4-FFF2-40B4-BE49-F238E27FC236}">
                <a16:creationId xmlns:a16="http://schemas.microsoft.com/office/drawing/2014/main" id="{4BA51C47-8BAA-C266-5B22-3209D4C24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921" y="2899455"/>
            <a:ext cx="1080880" cy="1080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2912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Head in Lap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(sitting)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1506" name="Picture 2">
            <a:extLst>
              <a:ext uri="{FF2B5EF4-FFF2-40B4-BE49-F238E27FC236}">
                <a16:creationId xmlns:a16="http://schemas.microsoft.com/office/drawing/2014/main" id="{9256414D-98E0-7ECF-D0F9-19035C82CA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393" t="27777" r="1536" b="25777"/>
          <a:stretch/>
        </p:blipFill>
        <p:spPr bwMode="auto">
          <a:xfrm>
            <a:off x="978878" y="1905000"/>
            <a:ext cx="6916768" cy="3185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5128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Joint Movement 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(for Range of Motion)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671DDE-9CF1-9326-9181-04FEEBE6AB2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450" t="3007" r="1336" b="2641"/>
          <a:stretch/>
        </p:blipFill>
        <p:spPr>
          <a:xfrm>
            <a:off x="2086708" y="2233247"/>
            <a:ext cx="4976446" cy="3018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8793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Brush or play with someone’s hair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0E1EDD-82AD-1959-2AA9-93DE695EC3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2101" y="2015144"/>
            <a:ext cx="4729038" cy="326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5799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Spooning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A0A8B6-6852-610D-0AFB-B2E3C95462E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</a:blip>
          <a:srcRect l="26348" t="6609" r="11043" b="8058"/>
          <a:stretch/>
        </p:blipFill>
        <p:spPr>
          <a:xfrm rot="16200000">
            <a:off x="2536466" y="-31751"/>
            <a:ext cx="4293704" cy="58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70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Back-to-Back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10" name="Picture 9" descr="Icon&#10;&#10;Description automatically generated with medium confidence">
            <a:extLst>
              <a:ext uri="{FF2B5EF4-FFF2-40B4-BE49-F238E27FC236}">
                <a16:creationId xmlns:a16="http://schemas.microsoft.com/office/drawing/2014/main" id="{FC0D3C08-F5EE-8D4D-9D87-50A252277B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4120" y="1767732"/>
            <a:ext cx="6985000" cy="359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0076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Front-to-Back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FA8E25A6-1D5B-FD6B-89D0-EC84E13C0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63" b="22899"/>
          <a:stretch/>
        </p:blipFill>
        <p:spPr bwMode="auto">
          <a:xfrm>
            <a:off x="1143000" y="1677725"/>
            <a:ext cx="6858000" cy="3609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6005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Side-to-Side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09EBEE-9E5E-08FD-2666-44CE8F228E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400000">
            <a:off x="3081657" y="1102632"/>
            <a:ext cx="4499384" cy="567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2470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2644170"/>
            <a:ext cx="538700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Crying and giggling are both welcomed and encouraged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</p:spTree>
    <p:extLst>
      <p:ext uri="{BB962C8B-B14F-4D97-AF65-F5344CB8AC3E}">
        <p14:creationId xmlns:p14="http://schemas.microsoft.com/office/powerpoint/2010/main" val="27553799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2644170"/>
            <a:ext cx="538700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Have you discussed your relationship boundaries with your partner?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C19B97-CA68-01F4-7C8B-234EA18320A4}"/>
              </a:ext>
            </a:extLst>
          </p:cNvPr>
          <p:cNvSpPr txBox="1"/>
          <p:nvPr/>
        </p:nvSpPr>
        <p:spPr>
          <a:xfrm>
            <a:off x="5897105" y="5052692"/>
            <a:ext cx="26664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If not, do so </a:t>
            </a:r>
            <a:r>
              <a:rPr lang="en-US" sz="2000" dirty="0">
                <a:latin typeface="Elephant Pro" pitchFamily="2" charset="0"/>
              </a:rPr>
              <a:t>now.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9180F5-920B-08C4-A301-337183B59864}"/>
              </a:ext>
            </a:extLst>
          </p:cNvPr>
          <p:cNvSpPr txBox="1"/>
          <p:nvPr/>
        </p:nvSpPr>
        <p:spPr>
          <a:xfrm>
            <a:off x="2115519" y="5442228"/>
            <a:ext cx="65487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&amp; honor your relationships</a:t>
            </a:r>
            <a:endParaRPr lang="en-US" sz="2000" dirty="0">
              <a:latin typeface="Elephant Pro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B893EB-66B8-6CA4-A834-6900DCD00D9F}"/>
              </a:ext>
            </a:extLst>
          </p:cNvPr>
          <p:cNvSpPr txBox="1"/>
          <p:nvPr/>
        </p:nvSpPr>
        <p:spPr>
          <a:xfrm>
            <a:off x="511443" y="2080143"/>
            <a:ext cx="44074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For those in a relationship:</a:t>
            </a:r>
            <a:endParaRPr lang="en-US" sz="2000" dirty="0">
              <a:latin typeface="Elephant Pr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07916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2644170"/>
            <a:ext cx="538700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Always say ‘thank you’ and practice good Cuddle Manners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</p:spTree>
    <p:extLst>
      <p:ext uri="{BB962C8B-B14F-4D97-AF65-F5344CB8AC3E}">
        <p14:creationId xmlns:p14="http://schemas.microsoft.com/office/powerpoint/2010/main" val="3368861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Partner Stretching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11268" name="Picture 4" descr="Partner Stretching">
            <a:extLst>
              <a:ext uri="{FF2B5EF4-FFF2-40B4-BE49-F238E27FC236}">
                <a16:creationId xmlns:a16="http://schemas.microsoft.com/office/drawing/2014/main" id="{05C9E5D2-CD11-0417-4383-BDE711F364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55" t="4512" r="2993" b="4107"/>
          <a:stretch/>
        </p:blipFill>
        <p:spPr bwMode="auto">
          <a:xfrm>
            <a:off x="2385391" y="2107096"/>
            <a:ext cx="4746929" cy="3093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17017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3136612"/>
            <a:ext cx="53870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You can leave at any time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</p:spTree>
    <p:extLst>
      <p:ext uri="{BB962C8B-B14F-4D97-AF65-F5344CB8AC3E}">
        <p14:creationId xmlns:p14="http://schemas.microsoft.com/office/powerpoint/2010/main" val="16431757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24825" y="1916401"/>
            <a:ext cx="538700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Please be respectful of other people's privacy</a:t>
            </a:r>
          </a:p>
          <a:p>
            <a:pPr algn="ctr"/>
            <a:endParaRPr lang="en-US" sz="3200" dirty="0">
              <a:latin typeface="Elephant Pro" pitchFamily="2" charset="0"/>
            </a:endParaRPr>
          </a:p>
          <a:p>
            <a:pPr algn="ctr"/>
            <a:r>
              <a:rPr lang="en-US" sz="3200" dirty="0">
                <a:latin typeface="Elephant Pro" pitchFamily="2" charset="0"/>
              </a:rPr>
              <a:t> when sharing with the outside world keep people anonymous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</p:spTree>
    <p:extLst>
      <p:ext uri="{BB962C8B-B14F-4D97-AF65-F5344CB8AC3E}">
        <p14:creationId xmlns:p14="http://schemas.microsoft.com/office/powerpoint/2010/main" val="21329880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178120" y="2313829"/>
            <a:ext cx="65280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If you are a </a:t>
            </a:r>
            <a:r>
              <a:rPr lang="en-US" sz="3200" dirty="0">
                <a:latin typeface="Elephant Pro" pitchFamily="2" charset="0"/>
              </a:rPr>
              <a:t>‘Yes’ 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say </a:t>
            </a:r>
            <a:r>
              <a:rPr lang="en-US" sz="3200" dirty="0">
                <a:latin typeface="Elephant Pro" pitchFamily="2" charset="0"/>
              </a:rPr>
              <a:t> ’Yes’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B66DFB-6B3D-93F9-9C5A-0110846295EF}"/>
              </a:ext>
            </a:extLst>
          </p:cNvPr>
          <p:cNvSpPr txBox="1"/>
          <p:nvPr/>
        </p:nvSpPr>
        <p:spPr>
          <a:xfrm>
            <a:off x="1178120" y="2855120"/>
            <a:ext cx="65280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If you are a </a:t>
            </a:r>
            <a:r>
              <a:rPr lang="en-US" sz="3200" dirty="0">
                <a:latin typeface="Elephant Pro" pitchFamily="2" charset="0"/>
              </a:rPr>
              <a:t>‘No’ 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say </a:t>
            </a:r>
            <a:r>
              <a:rPr lang="en-US" sz="3200" dirty="0">
                <a:latin typeface="Elephant Pro" pitchFamily="2" charset="0"/>
              </a:rPr>
              <a:t> ’No’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C1A00D-D0BA-B692-B3C8-AECE925E94EB}"/>
              </a:ext>
            </a:extLst>
          </p:cNvPr>
          <p:cNvSpPr txBox="1"/>
          <p:nvPr/>
        </p:nvSpPr>
        <p:spPr>
          <a:xfrm>
            <a:off x="1178120" y="3396411"/>
            <a:ext cx="65280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If you are a </a:t>
            </a:r>
            <a:r>
              <a:rPr lang="en-US" sz="3200" dirty="0">
                <a:latin typeface="Elephant Pro" pitchFamily="2" charset="0"/>
              </a:rPr>
              <a:t>‘Maybe’ 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say </a:t>
            </a:r>
            <a:r>
              <a:rPr lang="en-US" sz="3200" dirty="0">
                <a:latin typeface="Elephant Pro" pitchFamily="2" charset="0"/>
              </a:rPr>
              <a:t> ’No’</a:t>
            </a:r>
          </a:p>
        </p:txBody>
      </p:sp>
    </p:spTree>
    <p:extLst>
      <p:ext uri="{BB962C8B-B14F-4D97-AF65-F5344CB8AC3E}">
        <p14:creationId xmlns:p14="http://schemas.microsoft.com/office/powerpoint/2010/main" val="26467419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2644170"/>
            <a:ext cx="538700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You don't have to cuddle anyone at a Cuddle Party, ever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</p:spTree>
    <p:extLst>
      <p:ext uri="{BB962C8B-B14F-4D97-AF65-F5344CB8AC3E}">
        <p14:creationId xmlns:p14="http://schemas.microsoft.com/office/powerpoint/2010/main" val="17516558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489422" y="1765555"/>
            <a:ext cx="600817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At anytime you feel uncomfortable the facilitators are here for you</a:t>
            </a:r>
          </a:p>
          <a:p>
            <a:pPr algn="ctr"/>
            <a:endParaRPr lang="en-US" sz="3200" dirty="0">
              <a:latin typeface="Elephant Pro" pitchFamily="2" charset="0"/>
            </a:endParaRPr>
          </a:p>
          <a:p>
            <a:pPr algn="ctr"/>
            <a:r>
              <a:rPr lang="en-US" sz="3200" dirty="0">
                <a:latin typeface="Elephant Pro" pitchFamily="2" charset="0"/>
              </a:rPr>
              <a:t>come talk to us privately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pic>
        <p:nvPicPr>
          <p:cNvPr id="19458" name="Picture 2" descr="Profile photo of Pamela Bradford">
            <a:extLst>
              <a:ext uri="{FF2B5EF4-FFF2-40B4-BE49-F238E27FC236}">
                <a16:creationId xmlns:a16="http://schemas.microsoft.com/office/drawing/2014/main" id="{86A132D6-6188-DC62-AE4E-6C8533ED84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508" t="7696" r="12154" b="21292"/>
          <a:stretch/>
        </p:blipFill>
        <p:spPr bwMode="auto">
          <a:xfrm>
            <a:off x="1824825" y="4336610"/>
            <a:ext cx="1342293" cy="148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630B94-33A6-1DA7-B5A5-217A7B450100}"/>
              </a:ext>
            </a:extLst>
          </p:cNvPr>
          <p:cNvSpPr txBox="1"/>
          <p:nvPr/>
        </p:nvSpPr>
        <p:spPr>
          <a:xfrm>
            <a:off x="1824825" y="5879198"/>
            <a:ext cx="1342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Pamela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57FE4E-37B2-542F-E3C2-279248F2CC38}"/>
              </a:ext>
            </a:extLst>
          </p:cNvPr>
          <p:cNvSpPr txBox="1"/>
          <p:nvPr/>
        </p:nvSpPr>
        <p:spPr>
          <a:xfrm>
            <a:off x="6332348" y="5818135"/>
            <a:ext cx="1342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Llewellyn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9" name="Picture 8" descr="A person with green hair&#10;&#10;Description automatically generated with low confidence">
            <a:extLst>
              <a:ext uri="{FF2B5EF4-FFF2-40B4-BE49-F238E27FC236}">
                <a16:creationId xmlns:a16="http://schemas.microsoft.com/office/drawing/2014/main" id="{B815621F-B30E-17F1-E703-0976C2F6B8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76884" y="4412170"/>
            <a:ext cx="1854688" cy="1369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447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375577" y="2313829"/>
            <a:ext cx="652802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you must </a:t>
            </a:r>
            <a:r>
              <a:rPr lang="en-US" sz="3200" dirty="0">
                <a:latin typeface="Elephant Pro" pitchFamily="2" charset="0"/>
              </a:rPr>
              <a:t>ask permission</a:t>
            </a:r>
          </a:p>
          <a:p>
            <a:pPr algn="ct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 and receive a verbal </a:t>
            </a:r>
            <a:r>
              <a:rPr lang="en-US" sz="3200" dirty="0">
                <a:latin typeface="Elephant Pro" pitchFamily="2" charset="0"/>
              </a:rPr>
              <a:t>‘Yes’ </a:t>
            </a:r>
            <a:r>
              <a:rPr lang="en-US" sz="3200" b="1" dirty="0">
                <a:latin typeface="Elephant Pro" pitchFamily="2" charset="0"/>
              </a:rPr>
              <a:t>before</a:t>
            </a:r>
            <a:r>
              <a:rPr lang="en-US" sz="3200" dirty="0">
                <a:latin typeface="Elephant Pro" pitchFamily="2" charset="0"/>
              </a:rPr>
              <a:t> </a:t>
            </a:r>
          </a:p>
          <a:p>
            <a:pPr algn="ct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you</a:t>
            </a:r>
            <a:r>
              <a:rPr lang="en-US" sz="3200" dirty="0">
                <a:latin typeface="Elephant Pro" pitchFamily="2" charset="0"/>
              </a:rPr>
              <a:t> touch anyone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</p:spTree>
    <p:extLst>
      <p:ext uri="{BB962C8B-B14F-4D97-AF65-F5344CB8AC3E}">
        <p14:creationId xmlns:p14="http://schemas.microsoft.com/office/powerpoint/2010/main" val="20299011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2015655" y="2901286"/>
            <a:ext cx="538700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Pajamas stay on the whole time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</p:spTree>
    <p:extLst>
      <p:ext uri="{BB962C8B-B14F-4D97-AF65-F5344CB8AC3E}">
        <p14:creationId xmlns:p14="http://schemas.microsoft.com/office/powerpoint/2010/main" val="36314160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Types of touches: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4F9A76-9AE0-67BA-52E5-97C888470B92}"/>
              </a:ext>
            </a:extLst>
          </p:cNvPr>
          <p:cNvSpPr txBox="1"/>
          <p:nvPr/>
        </p:nvSpPr>
        <p:spPr>
          <a:xfrm>
            <a:off x="1619415" y="1651625"/>
            <a:ext cx="6164912" cy="2554545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rubbing </a:t>
            </a:r>
          </a:p>
          <a:p>
            <a:r>
              <a:rPr lang="en-US" sz="3200" dirty="0">
                <a:latin typeface="Elephant Pro" pitchFamily="2" charset="0"/>
              </a:rPr>
              <a:t>caressing </a:t>
            </a:r>
          </a:p>
          <a:p>
            <a:r>
              <a:rPr lang="en-US" sz="3200" dirty="0">
                <a:latin typeface="Elephant Pro" pitchFamily="2" charset="0"/>
              </a:rPr>
              <a:t>stroking </a:t>
            </a:r>
          </a:p>
          <a:p>
            <a:r>
              <a:rPr lang="en-US" sz="3200" dirty="0">
                <a:latin typeface="Elephant Pro" pitchFamily="2" charset="0"/>
              </a:rPr>
              <a:t>massaging </a:t>
            </a:r>
          </a:p>
          <a:p>
            <a:r>
              <a:rPr lang="en-US" sz="3200" dirty="0">
                <a:latin typeface="Elephant Pro" pitchFamily="2" charset="0"/>
              </a:rPr>
              <a:t>hugging </a:t>
            </a:r>
          </a:p>
          <a:p>
            <a:r>
              <a:rPr lang="en-US" sz="3200" dirty="0">
                <a:latin typeface="Elephant Pro" pitchFamily="2" charset="0"/>
              </a:rPr>
              <a:t>patting </a:t>
            </a:r>
          </a:p>
          <a:p>
            <a:r>
              <a:rPr lang="en-US" sz="3200" dirty="0">
                <a:latin typeface="Elephant Pro" pitchFamily="2" charset="0"/>
              </a:rPr>
              <a:t>resting </a:t>
            </a:r>
          </a:p>
          <a:p>
            <a:r>
              <a:rPr lang="en-US" sz="3200" dirty="0">
                <a:latin typeface="Elephant Pro" pitchFamily="2" charset="0"/>
              </a:rPr>
              <a:t>holding stroking </a:t>
            </a:r>
          </a:p>
          <a:p>
            <a:r>
              <a:rPr lang="en-US" sz="3200" dirty="0">
                <a:latin typeface="Elephant Pro" pitchFamily="2" charset="0"/>
              </a:rPr>
              <a:t>… and more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F71B4E-ACED-2884-17FE-4C2A685CA68F}"/>
              </a:ext>
            </a:extLst>
          </p:cNvPr>
          <p:cNvSpPr txBox="1"/>
          <p:nvPr/>
        </p:nvSpPr>
        <p:spPr>
          <a:xfrm>
            <a:off x="743447" y="4281183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Pressure: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DD6ACA-08EE-F4F9-CD11-79B1661C950D}"/>
              </a:ext>
            </a:extLst>
          </p:cNvPr>
          <p:cNvSpPr txBox="1"/>
          <p:nvPr/>
        </p:nvSpPr>
        <p:spPr>
          <a:xfrm>
            <a:off x="1619415" y="4778271"/>
            <a:ext cx="6164912" cy="584775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soft(er)</a:t>
            </a:r>
          </a:p>
          <a:p>
            <a:r>
              <a:rPr lang="en-US" sz="3200" dirty="0">
                <a:latin typeface="Elephant Pro" pitchFamily="2" charset="0"/>
              </a:rPr>
              <a:t>hard(er)</a:t>
            </a:r>
          </a:p>
        </p:txBody>
      </p:sp>
    </p:spTree>
    <p:extLst>
      <p:ext uri="{BB962C8B-B14F-4D97-AF65-F5344CB8AC3E}">
        <p14:creationId xmlns:p14="http://schemas.microsoft.com/office/powerpoint/2010/main" val="8818605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It’s ok to say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630018" y="2490281"/>
            <a:ext cx="5633498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500" dirty="0">
                <a:latin typeface="Elephant Pro" pitchFamily="2" charset="0"/>
              </a:rPr>
              <a:t>“No”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F1B9BD-A0E6-31B5-BBD9-1025D3F64F19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23315187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It’s ok to say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“please stop asking”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7358D7-D1EC-195A-FCD8-06F1C55ACBDB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4014590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Talk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(Active listening is a form of touch)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00A274-E655-C207-B516-F6B6BDCCA9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6308" y="2025093"/>
            <a:ext cx="4232031" cy="355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7603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It’s ok 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Change your mind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7358D7-D1EC-195A-FCD8-06F1C55ACBDB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D8A341-6644-06E8-BABB-532A1FA19119}"/>
              </a:ext>
            </a:extLst>
          </p:cNvPr>
          <p:cNvSpPr txBox="1"/>
          <p:nvPr/>
        </p:nvSpPr>
        <p:spPr>
          <a:xfrm>
            <a:off x="3265335" y="4778272"/>
            <a:ext cx="53074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latin typeface="Elephant Pro" pitchFamily="2" charset="0"/>
              </a:rPr>
              <a:t>at any time</a:t>
            </a:r>
          </a:p>
        </p:txBody>
      </p:sp>
    </p:spTree>
    <p:extLst>
      <p:ext uri="{BB962C8B-B14F-4D97-AF65-F5344CB8AC3E}">
        <p14:creationId xmlns:p14="http://schemas.microsoft.com/office/powerpoint/2010/main" val="32087285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It’s ok 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ask for what you want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716A37-B363-C154-95D3-5F244CF8B0A3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21186386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This is a chance to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62688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practice your boundaries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716A37-B363-C154-95D3-5F244CF8B0A3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9045908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What kind of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touches do you like?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716A37-B363-C154-95D3-5F244CF8B0A3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17225035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What kind of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221936" y="2454635"/>
            <a:ext cx="672936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touches do </a:t>
            </a:r>
          </a:p>
          <a:p>
            <a:pPr algn="ctr"/>
            <a:r>
              <a:rPr lang="en-US" sz="6600" dirty="0">
                <a:latin typeface="Elephant Pro" pitchFamily="2" charset="0"/>
              </a:rPr>
              <a:t>you NOT like?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716A37-B363-C154-95D3-5F244CF8B0A3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17743489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53074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What would make today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Amazing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62165E-5847-1AB9-570B-76EDF4C47393}"/>
              </a:ext>
            </a:extLst>
          </p:cNvPr>
          <p:cNvSpPr txBox="1"/>
          <p:nvPr/>
        </p:nvSpPr>
        <p:spPr>
          <a:xfrm>
            <a:off x="3265335" y="4778272"/>
            <a:ext cx="53074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latin typeface="Elephant Pro" pitchFamily="2" charset="0"/>
              </a:rPr>
              <a:t>for you?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234029-A20D-0818-2A6A-B420AFF91DFF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35129187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6" y="1182957"/>
            <a:ext cx="592857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What would like 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Get from this event?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234029-A20D-0818-2A6A-B420AFF91DFF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30964525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53074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What are your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Cuddle Boundaries?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234029-A20D-0818-2A6A-B420AFF91DFF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25071437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507332" y="978309"/>
            <a:ext cx="812933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Elephant Pro" pitchFamily="2" charset="0"/>
              </a:rPr>
              <a:t>Warning: </a:t>
            </a:r>
          </a:p>
          <a:p>
            <a:r>
              <a:rPr lang="en-US" sz="2000" dirty="0">
                <a:latin typeface="Elephant Pro" pitchFamily="2" charset="0"/>
              </a:rPr>
              <a:t>touch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can release </a:t>
            </a:r>
            <a:r>
              <a:rPr lang="en-US" sz="2000" dirty="0">
                <a:latin typeface="Elephant Pro" pitchFamily="2" charset="0"/>
              </a:rPr>
              <a:t>strong emotions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86855" y="2181049"/>
            <a:ext cx="877028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Honor your Boundaries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234029-A20D-0818-2A6A-B420AFF91DFF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1BE86C-C64E-516E-29E7-86B0680B88CC}"/>
              </a:ext>
            </a:extLst>
          </p:cNvPr>
          <p:cNvSpPr txBox="1"/>
          <p:nvPr/>
        </p:nvSpPr>
        <p:spPr>
          <a:xfrm>
            <a:off x="3905572" y="4864028"/>
            <a:ext cx="474571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You are under  </a:t>
            </a:r>
            <a:r>
              <a:rPr lang="en-US" sz="2000" dirty="0">
                <a:latin typeface="Elephant Pro" pitchFamily="2" charset="0"/>
              </a:rPr>
              <a:t>no OBLIGATION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to </a:t>
            </a:r>
            <a:r>
              <a:rPr lang="en-US" sz="2000" dirty="0">
                <a:latin typeface="Elephant Pro" pitchFamily="2" charset="0"/>
              </a:rPr>
              <a:t>caretake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for others</a:t>
            </a:r>
          </a:p>
          <a:p>
            <a:pPr algn="r"/>
            <a:endParaRPr lang="en-US" sz="2000" dirty="0">
              <a:latin typeface="Elephant Pr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0341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139022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Yin-Yang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2538" name="Picture 10" descr="Yin-yang position">
            <a:extLst>
              <a:ext uri="{FF2B5EF4-FFF2-40B4-BE49-F238E27FC236}">
                <a16:creationId xmlns:a16="http://schemas.microsoft.com/office/drawing/2014/main" id="{224A62BA-FD13-5A65-6E8C-6865D7E3B9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425" t="12564" r="12276" b="9914"/>
          <a:stretch/>
        </p:blipFill>
        <p:spPr bwMode="auto">
          <a:xfrm rot="16200000">
            <a:off x="3842927" y="841689"/>
            <a:ext cx="3768970" cy="5316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0291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Half Spoon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2534" name="Picture 6" descr="Your Snuggle Style: The Sweethearts Cradle (He's the one with their head on the pillow)">
            <a:extLst>
              <a:ext uri="{FF2B5EF4-FFF2-40B4-BE49-F238E27FC236}">
                <a16:creationId xmlns:a16="http://schemas.microsoft.com/office/drawing/2014/main" id="{FE622DE4-C4D0-C169-6D79-E73DC44445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334" r="21782"/>
          <a:stretch/>
        </p:blipFill>
        <p:spPr bwMode="auto">
          <a:xfrm>
            <a:off x="3664270" y="1017754"/>
            <a:ext cx="4695405" cy="4800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2782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Face to Face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7650" name="Picture 2" descr="How to Cuddle: Best Positions, Benefits, and More">
            <a:extLst>
              <a:ext uri="{FF2B5EF4-FFF2-40B4-BE49-F238E27FC236}">
                <a16:creationId xmlns:a16="http://schemas.microsoft.com/office/drawing/2014/main" id="{7E76E7D7-E249-D0A0-0F36-C91E74A262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449" t="5044" r="23782" b="4359"/>
          <a:stretch/>
        </p:blipFill>
        <p:spPr bwMode="auto">
          <a:xfrm>
            <a:off x="3753629" y="1101969"/>
            <a:ext cx="4642338" cy="4654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12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Cuddle Puddle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2532" name="Picture 4">
            <a:extLst>
              <a:ext uri="{FF2B5EF4-FFF2-40B4-BE49-F238E27FC236}">
                <a16:creationId xmlns:a16="http://schemas.microsoft.com/office/drawing/2014/main" id="{4DDE68DB-1AAE-610C-376D-4F88B1A58A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8830" y="1215776"/>
            <a:ext cx="4042507" cy="4539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6217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Spoon Drawer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1026" name="Picture 2" descr="A Cynic Cozies Up to the Burlington Cuddle Collective | Culture | Seven  Days | Vermont's Independent Voice">
            <a:extLst>
              <a:ext uri="{FF2B5EF4-FFF2-40B4-BE49-F238E27FC236}">
                <a16:creationId xmlns:a16="http://schemas.microsoft.com/office/drawing/2014/main" id="{C93B0902-EAAC-1164-232E-CA8727D6BE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7261" y="1670872"/>
            <a:ext cx="5749871" cy="4323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1884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Head in Lap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(laying down)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2530" name="Picture 2">
            <a:extLst>
              <a:ext uri="{FF2B5EF4-FFF2-40B4-BE49-F238E27FC236}">
                <a16:creationId xmlns:a16="http://schemas.microsoft.com/office/drawing/2014/main" id="{28D9AE75-B026-B5B3-7F1E-03DE02F5B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91" t="11453" r="2820" b="11111"/>
          <a:stretch/>
        </p:blipFill>
        <p:spPr bwMode="auto">
          <a:xfrm flipH="1">
            <a:off x="1336430" y="650630"/>
            <a:ext cx="6418383" cy="5310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78294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893</TotalTime>
  <Words>472</Words>
  <Application>Microsoft Macintosh PowerPoint</Application>
  <PresentationFormat>Letter Paper (8.5x11 in)</PresentationFormat>
  <Paragraphs>155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Calibri</vt:lpstr>
      <vt:lpstr>Calibri Light</vt:lpstr>
      <vt:lpstr>Elephant Pro</vt:lpstr>
      <vt:lpstr>Rastanty Cortez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Llewellyn Falco</dc:creator>
  <cp:lastModifiedBy>Llewellyn Falco</cp:lastModifiedBy>
  <cp:revision>18</cp:revision>
  <dcterms:created xsi:type="dcterms:W3CDTF">2022-08-26T05:21:33Z</dcterms:created>
  <dcterms:modified xsi:type="dcterms:W3CDTF">2022-08-28T22:58:18Z</dcterms:modified>
</cp:coreProperties>
</file>

<file path=docProps/thumbnail.jpeg>
</file>